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83" r:id="rId1"/>
  </p:sldMasterIdLst>
  <p:sldIdLst>
    <p:sldId id="270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378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18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39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453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6153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317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72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579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590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0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51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3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06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47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2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83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57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4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60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185" r:id="rId2"/>
    <p:sldLayoutId id="2147484186" r:id="rId3"/>
    <p:sldLayoutId id="2147484187" r:id="rId4"/>
    <p:sldLayoutId id="2147484188" r:id="rId5"/>
    <p:sldLayoutId id="2147484189" r:id="rId6"/>
    <p:sldLayoutId id="2147484190" r:id="rId7"/>
    <p:sldLayoutId id="2147484191" r:id="rId8"/>
    <p:sldLayoutId id="2147484192" r:id="rId9"/>
    <p:sldLayoutId id="2147484193" r:id="rId10"/>
    <p:sldLayoutId id="2147484194" r:id="rId11"/>
    <p:sldLayoutId id="2147484195" r:id="rId12"/>
    <p:sldLayoutId id="2147484196" r:id="rId13"/>
    <p:sldLayoutId id="2147484197" r:id="rId14"/>
    <p:sldLayoutId id="2147484198" r:id="rId15"/>
    <p:sldLayoutId id="2147484199" r:id="rId16"/>
    <p:sldLayoutId id="214748420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0195" y="642551"/>
            <a:ext cx="10911016" cy="5350476"/>
          </a:xfrm>
        </p:spPr>
        <p:txBody>
          <a:bodyPr>
            <a:normAutofit/>
          </a:bodyPr>
          <a:lstStyle/>
          <a:p>
            <a:r>
              <a:rPr lang="en-US" sz="6000" b="1" dirty="0"/>
              <a:t>You </a:t>
            </a:r>
            <a:r>
              <a:rPr lang="en-US" sz="6000" b="1" dirty="0">
                <a:solidFill>
                  <a:srgbClr val="C00000"/>
                </a:solidFill>
              </a:rPr>
              <a:t>have to </a:t>
            </a:r>
            <a:r>
              <a:rPr lang="en-US" sz="6000" b="1" dirty="0"/>
              <a:t>wear 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a </a:t>
            </a:r>
            <a:r>
              <a:rPr lang="en-US" sz="6000" b="1" dirty="0"/>
              <a:t>uniform. 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He </a:t>
            </a:r>
            <a:r>
              <a:rPr lang="en-US" sz="6000" b="1" dirty="0">
                <a:solidFill>
                  <a:srgbClr val="C00000"/>
                </a:solidFill>
              </a:rPr>
              <a:t>has to </a:t>
            </a:r>
            <a:r>
              <a:rPr lang="en-US" sz="6000" b="1" dirty="0"/>
              <a:t>get </a:t>
            </a:r>
            <a:r>
              <a:rPr lang="en-US" sz="6000" b="1" dirty="0" smtClean="0"/>
              <a:t>up early </a:t>
            </a:r>
            <a:br>
              <a:rPr lang="en-US" sz="6000" b="1" dirty="0" smtClean="0"/>
            </a:br>
            <a:r>
              <a:rPr lang="en-US" sz="6000" b="1" dirty="0" smtClean="0"/>
              <a:t>every morning</a:t>
            </a:r>
            <a:r>
              <a:rPr lang="en-US" sz="6000" b="1" dirty="0"/>
              <a:t>. 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They </a:t>
            </a:r>
            <a:r>
              <a:rPr lang="en-US" sz="6000" b="1" dirty="0">
                <a:solidFill>
                  <a:srgbClr val="C00000"/>
                </a:solidFill>
              </a:rPr>
              <a:t>don’t have to</a:t>
            </a:r>
            <a:r>
              <a:rPr lang="en-US" sz="6000" b="1" dirty="0"/>
              <a:t> go </a:t>
            </a:r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to school </a:t>
            </a:r>
            <a:r>
              <a:rPr lang="en-US" sz="6000" b="1" dirty="0"/>
              <a:t>on Saturday.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255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61828" y="618517"/>
            <a:ext cx="3410857" cy="2531083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 to</a:t>
            </a:r>
            <a:b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 have  to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9083" y="189820"/>
            <a:ext cx="7575088" cy="6574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7" y="1010404"/>
            <a:ext cx="7402912" cy="876454"/>
          </a:xfrm>
        </p:spPr>
        <p:txBody>
          <a:bodyPr/>
          <a:lstStyle/>
          <a:p>
            <a:pPr algn="l"/>
            <a:r>
              <a:rPr lang="ru-RU" cap="none" dirty="0" smtClean="0"/>
              <a:t>Ты </a:t>
            </a:r>
            <a:r>
              <a:rPr lang="ru-RU" cap="none" dirty="0" smtClean="0">
                <a:solidFill>
                  <a:srgbClr val="FF0000"/>
                </a:solidFill>
              </a:rPr>
              <a:t>ДОЛЖНА </a:t>
            </a:r>
            <a:r>
              <a:rPr lang="ru-RU" cap="none" dirty="0" smtClean="0"/>
              <a:t>носить форму.</a:t>
            </a:r>
            <a:endParaRPr lang="ru-RU" cap="none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r="40695" b="80150"/>
          <a:stretch>
            <a:fillRect/>
          </a:stretch>
        </p:blipFill>
        <p:spPr bwMode="auto">
          <a:xfrm>
            <a:off x="252867" y="343807"/>
            <a:ext cx="6830104" cy="672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t="61211"/>
          <a:stretch>
            <a:fillRect/>
          </a:stretch>
        </p:blipFill>
        <p:spPr bwMode="auto">
          <a:xfrm>
            <a:off x="246743" y="4064000"/>
            <a:ext cx="11516829" cy="1313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t="41709" b="42004"/>
          <a:stretch>
            <a:fillRect/>
          </a:stretch>
        </p:blipFill>
        <p:spPr bwMode="auto">
          <a:xfrm>
            <a:off x="238354" y="2859314"/>
            <a:ext cx="11516829" cy="55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t="23065" r="21602" b="61505"/>
          <a:stretch>
            <a:fillRect/>
          </a:stretch>
        </p:blipFill>
        <p:spPr bwMode="auto">
          <a:xfrm>
            <a:off x="245611" y="1669142"/>
            <a:ext cx="9029018" cy="522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24970" y="2178804"/>
            <a:ext cx="9746343" cy="876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Он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ДОЛЖЕН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рано вставать каждое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утро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17713" y="3405261"/>
            <a:ext cx="10682515" cy="876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Они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НЕ ДОЛЖНЫ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идти в школу в субботу.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53999" y="5371946"/>
            <a:ext cx="11734801" cy="1486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Она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ДОЛЖНА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работать по ночам? Да,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ДОЛЖНА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./ Нет, 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НЕ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ДОЛЖНА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248</TotalTime>
  <Words>42</Words>
  <Application>Microsoft Office PowerPoint</Application>
  <PresentationFormat>Произвольный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Капля</vt:lpstr>
      <vt:lpstr>You have to wear  a uniform.  He has to get up early  every morning.  They don’t have to go  to school on Saturday.</vt:lpstr>
      <vt:lpstr>Have  to  don’t  have  to</vt:lpstr>
      <vt:lpstr>Ты ДОЛЖНА носить форму.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Артемьев</dc:creator>
  <cp:lastModifiedBy>a</cp:lastModifiedBy>
  <cp:revision>51</cp:revision>
  <dcterms:created xsi:type="dcterms:W3CDTF">2014-11-03T06:33:09Z</dcterms:created>
  <dcterms:modified xsi:type="dcterms:W3CDTF">2017-07-19T10:02:53Z</dcterms:modified>
</cp:coreProperties>
</file>